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0033CC"/>
    <a:srgbClr val="FF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</a:rPr>
              <a:t>Trường</a:t>
            </a:r>
            <a:r>
              <a:rPr lang="en-US" sz="4400" b="1" dirty="0" smtClean="0">
                <a:solidFill>
                  <a:srgbClr val="FF0000"/>
                </a:solidFill>
              </a:rPr>
              <a:t> TH </a:t>
            </a:r>
            <a:r>
              <a:rPr lang="en-US" sz="4400" b="1" dirty="0" err="1" smtClean="0">
                <a:solidFill>
                  <a:srgbClr val="FF0000"/>
                </a:solidFill>
              </a:rPr>
              <a:t>Vũ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Xuân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Thiều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</a:rPr>
              <a:t>Giáo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viên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</a:rPr>
              <a:t>Nguyễn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Thị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Thủy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</a:rPr>
              <a:t>Môn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</a:rPr>
              <a:t>Thể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dục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</a:rPr>
              <a:t>Lớp</a:t>
            </a:r>
            <a:r>
              <a:rPr lang="en-US" sz="4400" b="1" dirty="0" smtClean="0">
                <a:solidFill>
                  <a:srgbClr val="FF0000"/>
                </a:solidFill>
              </a:rPr>
              <a:t>: 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27" y="3810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NHIỆT LIỆT CHÀO MỪNG </a:t>
            </a:r>
          </a:p>
          <a:p>
            <a:pPr algn="ctr"/>
            <a:r>
              <a:rPr lang="en-U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CÁC THẦY CÔ</a:t>
            </a:r>
            <a:endPara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5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0593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tư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14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tháng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9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năm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2016</a:t>
            </a:r>
            <a:endParaRPr lang="en-US" sz="4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ĐỘNG TÁC QUAY SAU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TRÒ CHƠI “ NHẢY ĐÚNG, NHẢY NHANH”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d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44000" cy="68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i Dat Nay La Cua Chung Minh - Various 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33CC"/>
                </a:solidFill>
                <a:latin typeface="+mn-lt"/>
              </a:rPr>
              <a:t>Mở</a:t>
            </a:r>
            <a:r>
              <a:rPr lang="en-US" sz="54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latin typeface="+mn-lt"/>
              </a:rPr>
              <a:t>đầu</a:t>
            </a:r>
            <a:endParaRPr lang="en-US" sz="54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4098" name="Picture 2" descr="C:\Users\Admin\Downloads\14383413_574037316121218_146554486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1371600"/>
            <a:ext cx="813261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33CC"/>
                </a:solidFill>
                <a:latin typeface="+mn-lt"/>
              </a:rPr>
              <a:t>Đội</a:t>
            </a:r>
            <a:r>
              <a:rPr lang="en-US" sz="54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latin typeface="+mn-lt"/>
              </a:rPr>
              <a:t>hình</a:t>
            </a:r>
            <a:r>
              <a:rPr lang="en-US" sz="54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latin typeface="+mn-lt"/>
              </a:rPr>
              <a:t>đội</a:t>
            </a:r>
            <a:r>
              <a:rPr lang="en-US" sz="54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latin typeface="+mn-lt"/>
              </a:rPr>
              <a:t>ngũ</a:t>
            </a:r>
            <a:endParaRPr lang="en-US" sz="54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3074" name="Picture 2" descr="C:\Users\Admin\Downloads\14409064_574037332787883_496087859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79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0033CC"/>
                </a:solidFill>
                <a:latin typeface="+mn-lt"/>
              </a:rPr>
              <a:t>Trò</a:t>
            </a:r>
            <a:r>
              <a:rPr lang="en-US" sz="54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latin typeface="+mn-lt"/>
              </a:rPr>
              <a:t>chơi</a:t>
            </a:r>
            <a:r>
              <a:rPr lang="en-US" sz="5400" b="1" dirty="0" smtClean="0">
                <a:solidFill>
                  <a:srgbClr val="0033CC"/>
                </a:solidFill>
                <a:latin typeface="+mn-lt"/>
              </a:rPr>
              <a:t>:</a:t>
            </a:r>
            <a:br>
              <a:rPr lang="en-US" sz="5400" b="1" dirty="0" smtClean="0">
                <a:solidFill>
                  <a:srgbClr val="0033CC"/>
                </a:solidFill>
                <a:latin typeface="+mn-lt"/>
              </a:rPr>
            </a:br>
            <a:r>
              <a:rPr lang="en-US" sz="54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latin typeface="+mn-lt"/>
              </a:rPr>
              <a:t>Nhảy</a:t>
            </a:r>
            <a:r>
              <a:rPr lang="en-US" sz="54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latin typeface="+mn-lt"/>
              </a:rPr>
              <a:t>đúng</a:t>
            </a:r>
            <a:r>
              <a:rPr lang="en-US" sz="5400" b="1" dirty="0" smtClean="0">
                <a:solidFill>
                  <a:srgbClr val="0033CC"/>
                </a:solidFill>
                <a:latin typeface="+mn-lt"/>
              </a:rPr>
              <a:t>, </a:t>
            </a:r>
            <a:r>
              <a:rPr lang="en-US" sz="5400" b="1" dirty="0" err="1" smtClean="0">
                <a:solidFill>
                  <a:srgbClr val="0033CC"/>
                </a:solidFill>
                <a:latin typeface="+mn-lt"/>
              </a:rPr>
              <a:t>nhảy</a:t>
            </a:r>
            <a:r>
              <a:rPr lang="en-US" sz="54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latin typeface="+mn-lt"/>
              </a:rPr>
              <a:t>nhanh</a:t>
            </a:r>
            <a:endParaRPr lang="en-US" sz="54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1026" name="Picture 2" descr="C:\Users\Admin\Downloads\14388840_574037662787850_26212215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44028"/>
            <a:ext cx="5943600" cy="435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4"/>
            <a:ext cx="9144000" cy="684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3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57</Words>
  <Application>Microsoft Office PowerPoint</Application>
  <PresentationFormat>On-screen Show (4:3)</PresentationFormat>
  <Paragraphs>13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Mở đầu</vt:lpstr>
      <vt:lpstr>Đội hình đội ngũ</vt:lpstr>
      <vt:lpstr>Trò chơi:  Nhảy đúng, nhảy nhanh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2006-08-16T00:00:00Z</dcterms:created>
  <dcterms:modified xsi:type="dcterms:W3CDTF">2016-09-19T13:19:51Z</dcterms:modified>
</cp:coreProperties>
</file>